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8"/>
  </p:notesMasterIdLst>
  <p:sldIdLst>
    <p:sldId id="256" r:id="rId2"/>
    <p:sldId id="258" r:id="rId3"/>
    <p:sldId id="259" r:id="rId4"/>
    <p:sldId id="273" r:id="rId5"/>
    <p:sldId id="261" r:id="rId6"/>
    <p:sldId id="264" r:id="rId7"/>
    <p:sldId id="265" r:id="rId8"/>
    <p:sldId id="262" r:id="rId9"/>
    <p:sldId id="266" r:id="rId10"/>
    <p:sldId id="268" r:id="rId11"/>
    <p:sldId id="263" r:id="rId12"/>
    <p:sldId id="267" r:id="rId13"/>
    <p:sldId id="269" r:id="rId14"/>
    <p:sldId id="271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514" autoAdjust="0"/>
  </p:normalViewPr>
  <p:slideViewPr>
    <p:cSldViewPr>
      <p:cViewPr varScale="1">
        <p:scale>
          <a:sx n="82" d="100"/>
          <a:sy n="82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0FA23-FAF6-4341-BAFD-9EA740E3C286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D92FC-D33D-4DF0-831B-8280380D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theme in several letters; maybe except for Heb, definitely Paul’s writings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79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people act out of character; these are THE character; we are to be defined by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01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4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32" y="1314451"/>
            <a:ext cx="6517482" cy="200025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600451"/>
            <a:ext cx="6517482" cy="2171700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535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245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7772870" cy="4376607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 b="1" cap="none"/>
            </a:lvl1pPr>
            <a:lvl2pPr marL="914400" indent="-457200">
              <a:buSzPct val="80000"/>
              <a:buFont typeface="Wingdings" panose="05000000000000000000" pitchFamily="2" charset="2"/>
              <a:buChar char="Ø"/>
              <a:defRPr sz="3200" cap="none"/>
            </a:lvl2pPr>
            <a:lvl3pPr>
              <a:defRPr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657350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2860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9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85750"/>
            <a:ext cx="7773338" cy="69593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171704"/>
            <a:ext cx="7772870" cy="457199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  <a:defRPr sz="3200" b="1" cap="none"/>
            </a:lvl1pPr>
            <a:lvl2pPr marL="461963" indent="-461963">
              <a:lnSpc>
                <a:spcPct val="100000"/>
              </a:lnSpc>
              <a:spcBef>
                <a:spcPts val="0"/>
              </a:spcBef>
              <a:buSzPct val="80000"/>
              <a:buFont typeface="Wingdings" panose="05000000000000000000" pitchFamily="2" charset="2"/>
              <a:buChar char="Ø"/>
              <a:defRPr sz="3200" cap="none"/>
            </a:lvl2pPr>
            <a:lvl3pPr marL="914400" indent="-455613">
              <a:lnSpc>
                <a:spcPct val="100000"/>
              </a:lnSpc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  <a:defRPr sz="2800" cap="none"/>
            </a:lvl3pPr>
            <a:lvl4pPr marL="11430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2400" cap="none"/>
            </a:lvl4pPr>
            <a:lvl5pPr>
              <a:lnSpc>
                <a:spcPct val="100000"/>
              </a:lnSpc>
              <a:spcBef>
                <a:spcPts val="0"/>
              </a:spcBef>
              <a:defRPr cap="none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095984"/>
            <a:ext cx="6661907" cy="847113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0574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5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28750" y="328219"/>
            <a:ext cx="7773338" cy="63878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623438"/>
            <a:ext cx="382952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623438"/>
            <a:ext cx="382905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78991" y="1009469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46776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2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30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8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Fruit of the Spirit</a:t>
            </a:r>
            <a:br>
              <a:rPr lang="en-US" dirty="0"/>
            </a:br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Gal 5:16-25</a:t>
            </a:r>
          </a:p>
        </p:txBody>
      </p:sp>
    </p:spTree>
    <p:extLst>
      <p:ext uri="{BB962C8B-B14F-4D97-AF65-F5344CB8AC3E}">
        <p14:creationId xmlns:p14="http://schemas.microsoft.com/office/powerpoint/2010/main" val="31527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Gentleness</a:t>
            </a:r>
          </a:p>
          <a:p>
            <a:pPr lvl="1"/>
            <a:r>
              <a:rPr lang="en-US" dirty="0"/>
              <a:t>Eph 4:32, And be ye kind (gentle) one to another, tenderhearted, forgiving one another</a:t>
            </a:r>
          </a:p>
          <a:p>
            <a:pPr lvl="1"/>
            <a:r>
              <a:rPr lang="en-US" dirty="0"/>
              <a:t>Col 3:12-13, Put on bowels of mercies, kindness (Gentleness), humbleness of mind, meekness, longsuffering; Forbearing one another, and forgiving one another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319970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Goodness</a:t>
            </a:r>
          </a:p>
          <a:p>
            <a:pPr lvl="1"/>
            <a:r>
              <a:rPr lang="en-US" dirty="0"/>
              <a:t>WE Vines: desire after “goodness,” to be and do good</a:t>
            </a:r>
          </a:p>
          <a:p>
            <a:pPr lvl="1"/>
            <a:r>
              <a:rPr lang="en-US" dirty="0"/>
              <a:t>Opposite of Evil</a:t>
            </a:r>
          </a:p>
          <a:p>
            <a:pPr lvl="2"/>
            <a:r>
              <a:rPr lang="en-US" dirty="0"/>
              <a:t>Mt 12:35-36, the good man and evil man contrasted </a:t>
            </a:r>
          </a:p>
          <a:p>
            <a:pPr lvl="2"/>
            <a:r>
              <a:rPr lang="en-US" dirty="0"/>
              <a:t>Rom 12:9, …Abhor that which is evil; cleave to that which is good. 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266738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Goodness</a:t>
            </a:r>
          </a:p>
          <a:p>
            <a:pPr lvl="1"/>
            <a:r>
              <a:rPr lang="en-US" dirty="0"/>
              <a:t>Good Gifts of God</a:t>
            </a:r>
          </a:p>
          <a:p>
            <a:pPr lvl="2"/>
            <a:r>
              <a:rPr lang="en-US" dirty="0"/>
              <a:t>Act 14:17, he left not himself without witness, in that he did good, and gave us rain from heaven, and fruitful seasons, filling our hearts with food and gladness</a:t>
            </a:r>
          </a:p>
          <a:p>
            <a:pPr lvl="2"/>
            <a:r>
              <a:rPr lang="en-US" dirty="0"/>
              <a:t>Rom 8:28, And we know that all things work together for good to them that love God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137082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Goodness</a:t>
            </a:r>
          </a:p>
          <a:p>
            <a:pPr lvl="1"/>
            <a:r>
              <a:rPr lang="en-US" dirty="0"/>
              <a:t>Attribute of the Faithful</a:t>
            </a:r>
          </a:p>
          <a:p>
            <a:pPr lvl="2"/>
            <a:r>
              <a:rPr lang="en-US" dirty="0"/>
              <a:t>Mt 25:21, Well done, thou good and faithful servant</a:t>
            </a:r>
          </a:p>
          <a:p>
            <a:pPr lvl="2"/>
            <a:r>
              <a:rPr lang="en-US" dirty="0"/>
              <a:t>1 Pet 2:15, that with well doing (doing Good) ye may put to silence the ignorance of foolish men</a:t>
            </a:r>
          </a:p>
          <a:p>
            <a:pPr lvl="2"/>
            <a:r>
              <a:rPr lang="en-US" dirty="0"/>
              <a:t>1 Tim 6:18, do good, be rich in good works, ready to distribute, willing to communicate</a:t>
            </a:r>
          </a:p>
          <a:p>
            <a:pPr lvl="2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214412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Conflict of Flesh &amp; Spirit </a:t>
            </a:r>
          </a:p>
          <a:p>
            <a:pPr lvl="2"/>
            <a:r>
              <a:rPr lang="en-US" dirty="0"/>
              <a:t>Gal 5:16-18, 24-25</a:t>
            </a:r>
          </a:p>
          <a:p>
            <a:pPr lvl="1"/>
            <a:r>
              <a:rPr lang="en-US" dirty="0"/>
              <a:t>One Fruit</a:t>
            </a:r>
          </a:p>
          <a:p>
            <a:pPr lvl="2"/>
            <a:r>
              <a:rPr lang="en-US" dirty="0"/>
              <a:t>Consist of all 9</a:t>
            </a:r>
          </a:p>
          <a:p>
            <a:pPr lvl="1"/>
            <a:r>
              <a:rPr lang="en-US" dirty="0"/>
              <a:t>These are all Virtues</a:t>
            </a:r>
          </a:p>
          <a:p>
            <a:pPr lvl="2"/>
            <a:r>
              <a:rPr lang="en-US" dirty="0"/>
              <a:t>From the Heart or Internal, at our Core</a:t>
            </a:r>
          </a:p>
          <a:p>
            <a:pPr lvl="3"/>
            <a:r>
              <a:rPr lang="en-US" dirty="0"/>
              <a:t>Defining Attribute</a:t>
            </a:r>
          </a:p>
          <a:p>
            <a:pPr lvl="2"/>
            <a:r>
              <a:rPr lang="en-US" dirty="0"/>
              <a:t>Acquiring a Good Measure of these</a:t>
            </a:r>
          </a:p>
          <a:p>
            <a:pPr lvl="2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376202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Longsuffering</a:t>
            </a:r>
          </a:p>
          <a:p>
            <a:pPr lvl="2"/>
            <a:r>
              <a:rPr lang="en-US" dirty="0"/>
              <a:t>long temper (Opposite of Anger)</a:t>
            </a:r>
          </a:p>
          <a:p>
            <a:pPr lvl="1"/>
            <a:r>
              <a:rPr lang="en-US" dirty="0"/>
              <a:t>Gentleness</a:t>
            </a:r>
          </a:p>
          <a:p>
            <a:pPr lvl="2"/>
            <a:r>
              <a:rPr lang="en-US" dirty="0"/>
              <a:t>kindness of heart or act (Opposite of Rigor)</a:t>
            </a:r>
          </a:p>
          <a:p>
            <a:pPr lvl="1"/>
            <a:r>
              <a:rPr lang="en-US" dirty="0"/>
              <a:t>Goodness</a:t>
            </a:r>
          </a:p>
          <a:p>
            <a:pPr lvl="2"/>
            <a:r>
              <a:rPr lang="en-US" dirty="0"/>
              <a:t>to be and do good (Opposite of Evil)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158436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Rom 2:4, Or despise thou the riches of his (gentleness) and forbearance and longsuffering; not knowing that the (gentleness) of God leadeth thee to repentance?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371645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Conflict of Flesh &amp; Spirit</a:t>
            </a:r>
          </a:p>
          <a:p>
            <a:pPr lvl="1"/>
            <a:r>
              <a:rPr lang="en-US" dirty="0"/>
              <a:t>Gal 5:16-18, 24-25</a:t>
            </a:r>
          </a:p>
          <a:p>
            <a:pPr lvl="1"/>
            <a:r>
              <a:rPr lang="en-US" dirty="0"/>
              <a:t>Rom 8:1-11, For to be carnally minded is death; but to be spiritually minded is life and peace</a:t>
            </a:r>
          </a:p>
          <a:p>
            <a:pPr lvl="1"/>
            <a:r>
              <a:rPr lang="en-US" dirty="0"/>
              <a:t>1 Cor 3:1-3, Corinthians were carnal, fed with milk</a:t>
            </a:r>
          </a:p>
          <a:p>
            <a:pPr lvl="1"/>
            <a:r>
              <a:rPr lang="en-US" dirty="0"/>
              <a:t>Heb 5:11-6:3, Milk vs. strong meat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273672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Fruit</a:t>
            </a:r>
          </a:p>
          <a:p>
            <a:pPr lvl="1"/>
            <a:r>
              <a:rPr lang="en-US" dirty="0"/>
              <a:t>Singular</a:t>
            </a:r>
          </a:p>
          <a:p>
            <a:pPr lvl="1"/>
            <a:r>
              <a:rPr lang="en-US" dirty="0"/>
              <a:t>Consist of all 9</a:t>
            </a:r>
          </a:p>
          <a:p>
            <a:pPr lvl="1"/>
            <a:endParaRPr lang="en-US" dirty="0"/>
          </a:p>
          <a:p>
            <a:r>
              <a:rPr lang="en-US" dirty="0"/>
              <a:t>These are all Virtues</a:t>
            </a:r>
          </a:p>
          <a:p>
            <a:pPr lvl="1"/>
            <a:r>
              <a:rPr lang="en-US" dirty="0"/>
              <a:t>From the Heart or Internal</a:t>
            </a:r>
          </a:p>
          <a:p>
            <a:pPr lvl="1"/>
            <a:r>
              <a:rPr lang="en-US" dirty="0"/>
              <a:t>Core values or behaviors</a:t>
            </a:r>
          </a:p>
          <a:p>
            <a:pPr lvl="1"/>
            <a:r>
              <a:rPr lang="en-US" dirty="0"/>
              <a:t>Character trait</a:t>
            </a:r>
          </a:p>
          <a:p>
            <a:pPr lvl="1"/>
            <a:r>
              <a:rPr lang="en-US" dirty="0"/>
              <a:t>A Good Measure of These is Necessary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420566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</a:t>
            </a:r>
          </a:p>
          <a:p>
            <a:pPr lvl="1"/>
            <a:r>
              <a:rPr lang="en-US" dirty="0"/>
              <a:t>Love vs. Hate</a:t>
            </a:r>
          </a:p>
          <a:p>
            <a:pPr lvl="1"/>
            <a:r>
              <a:rPr lang="en-US" dirty="0"/>
              <a:t>Joy vs. Sad</a:t>
            </a:r>
          </a:p>
          <a:p>
            <a:pPr lvl="1"/>
            <a:r>
              <a:rPr lang="en-US" dirty="0"/>
              <a:t>Peace vs. Fight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156824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Longsuffering</a:t>
            </a:r>
          </a:p>
          <a:p>
            <a:pPr lvl="1"/>
            <a:r>
              <a:rPr lang="en-US" dirty="0"/>
              <a:t>WE Vines: compound word: long temper </a:t>
            </a:r>
          </a:p>
          <a:p>
            <a:pPr lvl="2"/>
            <a:r>
              <a:rPr lang="en-US" dirty="0"/>
              <a:t>Longsuffering is that quality of self-restraint in the face of provocation which does not retaliate or promptly punish. </a:t>
            </a:r>
          </a:p>
          <a:p>
            <a:pPr lvl="1"/>
            <a:r>
              <a:rPr lang="en-US" dirty="0"/>
              <a:t>Similar to: Patient </a:t>
            </a:r>
          </a:p>
          <a:p>
            <a:pPr lvl="2"/>
            <a:r>
              <a:rPr lang="en-US" dirty="0"/>
              <a:t>Couple of Definitions associated with it</a:t>
            </a:r>
          </a:p>
          <a:p>
            <a:pPr lvl="1"/>
            <a:r>
              <a:rPr lang="en-US" dirty="0"/>
              <a:t>Opposed to: anger and wrath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113727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Longsuffering</a:t>
            </a:r>
          </a:p>
          <a:p>
            <a:pPr lvl="1"/>
            <a:r>
              <a:rPr lang="en-US" dirty="0"/>
              <a:t>Attribute of God</a:t>
            </a:r>
          </a:p>
          <a:p>
            <a:pPr lvl="2"/>
            <a:r>
              <a:rPr lang="en-US" dirty="0"/>
              <a:t>Rom 2:4, his Goodness (Gentleness) and Forbearance and Longsuffering</a:t>
            </a:r>
          </a:p>
          <a:p>
            <a:pPr lvl="2"/>
            <a:r>
              <a:rPr lang="en-US" dirty="0"/>
              <a:t>1 Pet 3:20, God was longsuffering in the days of Noah</a:t>
            </a:r>
          </a:p>
          <a:p>
            <a:pPr lvl="2"/>
            <a:r>
              <a:rPr lang="en-US" dirty="0"/>
              <a:t>Jonah 4:2, Jonah knew God was Longsuffering</a:t>
            </a:r>
          </a:p>
          <a:p>
            <a:pPr lvl="2"/>
            <a:r>
              <a:rPr lang="en-US" dirty="0"/>
              <a:t>2 Pet 3:9, God is longsuffering for us, not want any to perish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344295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Longsuffering</a:t>
            </a:r>
          </a:p>
          <a:p>
            <a:pPr lvl="1"/>
            <a:r>
              <a:rPr lang="en-US" dirty="0"/>
              <a:t>Attribute required for Unity</a:t>
            </a:r>
          </a:p>
          <a:p>
            <a:pPr lvl="2"/>
            <a:r>
              <a:rPr lang="en-US" dirty="0"/>
              <a:t>Eph 4:2</a:t>
            </a:r>
          </a:p>
          <a:p>
            <a:pPr lvl="1"/>
            <a:r>
              <a:rPr lang="en-US" dirty="0"/>
              <a:t>Attribute of a Teacher</a:t>
            </a:r>
          </a:p>
          <a:p>
            <a:pPr lvl="2"/>
            <a:r>
              <a:rPr lang="en-US" dirty="0"/>
              <a:t>2 Tim 4:2, Preach the word; with all longsuffering and doctrine (Teaching).</a:t>
            </a:r>
          </a:p>
          <a:p>
            <a:pPr lvl="2"/>
            <a:r>
              <a:rPr lang="en-US" dirty="0"/>
              <a:t>1 Thes 2:7-12, Paul describing his work</a:t>
            </a:r>
          </a:p>
          <a:p>
            <a:pPr lvl="1"/>
            <a:r>
              <a:rPr lang="en-US" dirty="0"/>
              <a:t>Persistence, but also of long to anger… </a:t>
            </a:r>
          </a:p>
          <a:p>
            <a:pPr lvl="2"/>
            <a:r>
              <a:rPr lang="en-US" dirty="0"/>
              <a:t>Jas 5:7-8, Be patient unto the coming of the Lord.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261084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Gentleness</a:t>
            </a:r>
          </a:p>
          <a:p>
            <a:pPr lvl="1"/>
            <a:r>
              <a:rPr lang="en-US" dirty="0"/>
              <a:t>WE Vines: kindness of heart or act</a:t>
            </a:r>
          </a:p>
          <a:p>
            <a:pPr lvl="2"/>
            <a:r>
              <a:rPr lang="en-US" dirty="0"/>
              <a:t>that which is pleasant, good, gracious, easy</a:t>
            </a:r>
          </a:p>
          <a:p>
            <a:pPr lvl="1"/>
            <a:r>
              <a:rPr lang="en-US" dirty="0"/>
              <a:t>Is opposed to Rigor</a:t>
            </a:r>
          </a:p>
          <a:p>
            <a:pPr lvl="2"/>
            <a:r>
              <a:rPr lang="en-US" dirty="0"/>
              <a:t>Rom 11:22, Behold therefore the goodness and severity of God: on them which fell, severity; but toward thee, goodness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114882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Gentleness</a:t>
            </a:r>
          </a:p>
          <a:p>
            <a:pPr lvl="1"/>
            <a:r>
              <a:rPr lang="en-US" dirty="0"/>
              <a:t>Attribute of God</a:t>
            </a:r>
          </a:p>
          <a:p>
            <a:pPr lvl="2"/>
            <a:r>
              <a:rPr lang="en-US" dirty="0"/>
              <a:t>Rom 2:4, Or despise thou the riches of his goodness (gentleness) and forbearance and longsuffering; not knowing that the goodness (gentleness) of God leadeth thee to repentance? </a:t>
            </a:r>
          </a:p>
          <a:p>
            <a:pPr lvl="2"/>
            <a:r>
              <a:rPr lang="en-US" dirty="0"/>
              <a:t>Titus 3:4, But after that the kindness (gentleness) and love of God our Savior toward man appeared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Longsuffering – </a:t>
            </a:r>
            <a:br>
              <a:rPr lang="en-US" dirty="0"/>
            </a:br>
            <a:r>
              <a:rPr lang="en-US" dirty="0"/>
              <a:t>Gentleness – Goodness</a:t>
            </a:r>
          </a:p>
        </p:txBody>
      </p:sp>
    </p:spTree>
    <p:extLst>
      <p:ext uri="{BB962C8B-B14F-4D97-AF65-F5344CB8AC3E}">
        <p14:creationId xmlns:p14="http://schemas.microsoft.com/office/powerpoint/2010/main" val="104914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897</TotalTime>
  <Words>853</Words>
  <Application>Microsoft Office PowerPoint</Application>
  <PresentationFormat>On-screen Show (4:3)</PresentationFormat>
  <Paragraphs>118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Tw Cen MT</vt:lpstr>
      <vt:lpstr>Wingdings</vt:lpstr>
      <vt:lpstr>Droplet</vt:lpstr>
      <vt:lpstr>Fruit of the Spirit Longsuffering –  Gentleness – Goodness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for spirituality</dc:title>
  <dc:creator>rdward</dc:creator>
  <cp:lastModifiedBy>Ross Ward</cp:lastModifiedBy>
  <cp:revision>291</cp:revision>
  <dcterms:created xsi:type="dcterms:W3CDTF">2018-07-21T17:29:57Z</dcterms:created>
  <dcterms:modified xsi:type="dcterms:W3CDTF">2020-08-08T23:19:25Z</dcterms:modified>
</cp:coreProperties>
</file>