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6"/>
  </p:notesMasterIdLst>
  <p:sldIdLst>
    <p:sldId id="256" r:id="rId2"/>
    <p:sldId id="258" r:id="rId3"/>
    <p:sldId id="259" r:id="rId4"/>
    <p:sldId id="261" r:id="rId5"/>
    <p:sldId id="274" r:id="rId6"/>
    <p:sldId id="276" r:id="rId7"/>
    <p:sldId id="277" r:id="rId8"/>
    <p:sldId id="275" r:id="rId9"/>
    <p:sldId id="278" r:id="rId10"/>
    <p:sldId id="279" r:id="rId11"/>
    <p:sldId id="271" r:id="rId12"/>
    <p:sldId id="273" r:id="rId13"/>
    <p:sldId id="270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514" autoAdjust="0"/>
  </p:normalViewPr>
  <p:slideViewPr>
    <p:cSldViewPr>
      <p:cViewPr varScale="1">
        <p:scale>
          <a:sx n="82" d="100"/>
          <a:sy n="82" d="100"/>
        </p:scale>
        <p:origin x="15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0FA23-FAF6-4341-BAFD-9EA740E3C286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D92FC-D33D-4DF0-831B-8280380D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theme in several letters; maybe except for Heb, definitely Paul’s writings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9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people act out of character; these are THE character; we are to be defined by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01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when answers accuse or condemn 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96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royalty (elite) sat idle all 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68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8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32" y="1314451"/>
            <a:ext cx="6517482" cy="200025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600451"/>
            <a:ext cx="6517482" cy="2171700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85750"/>
            <a:ext cx="7773338" cy="69593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171704"/>
            <a:ext cx="7772870" cy="457199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lnSpc>
                <a:spcPct val="100000"/>
              </a:lnSpc>
              <a:spcBef>
                <a:spcPts val="0"/>
              </a:spcBef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lnSpc>
                <a:spcPct val="10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2800" cap="none"/>
            </a:lvl3pPr>
            <a:lvl4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400" cap="none"/>
            </a:lvl4pPr>
            <a:lvl5pPr>
              <a:lnSpc>
                <a:spcPct val="100000"/>
              </a:lnSpc>
              <a:spcBef>
                <a:spcPts val="0"/>
              </a:spcBef>
              <a:defRPr cap="none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095984"/>
            <a:ext cx="6661907" cy="847113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0574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Fruit of the Spirit</a:t>
            </a:r>
            <a:br>
              <a:rPr lang="en-US" dirty="0"/>
            </a:br>
            <a:r>
              <a:rPr lang="en-US" dirty="0"/>
              <a:t>Faithful – </a:t>
            </a:r>
            <a:br>
              <a:rPr lang="en-US" dirty="0"/>
            </a:br>
            <a:r>
              <a:rPr lang="en-US" dirty="0"/>
              <a:t>Meek – Temperate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Gal 5:16-25</a:t>
            </a:r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Meek &amp; Temperate</a:t>
            </a:r>
          </a:p>
          <a:p>
            <a:pPr lvl="1"/>
            <a:r>
              <a:rPr lang="en-US" dirty="0"/>
              <a:t>Meekness: how we interact with others</a:t>
            </a:r>
          </a:p>
          <a:p>
            <a:pPr lvl="2"/>
            <a:r>
              <a:rPr lang="en-US" dirty="0"/>
              <a:t>Yielding</a:t>
            </a:r>
          </a:p>
          <a:p>
            <a:pPr lvl="1"/>
            <a:r>
              <a:rPr lang="en-US" dirty="0"/>
              <a:t>Temperance: how we relate to things</a:t>
            </a:r>
          </a:p>
          <a:p>
            <a:pPr lvl="2"/>
            <a:r>
              <a:rPr lang="en-US" dirty="0"/>
              <a:t>Strength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223951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</a:t>
            </a:r>
          </a:p>
          <a:p>
            <a:pPr lvl="1"/>
            <a:r>
              <a:rPr lang="en-US" dirty="0"/>
              <a:t>Conflict of Flesh &amp; Spirit </a:t>
            </a:r>
          </a:p>
          <a:p>
            <a:pPr lvl="2"/>
            <a:r>
              <a:rPr lang="en-US" dirty="0"/>
              <a:t>Gal 5:16-18, 24-25</a:t>
            </a:r>
          </a:p>
          <a:p>
            <a:pPr lvl="1"/>
            <a:r>
              <a:rPr lang="en-US" dirty="0"/>
              <a:t>One Fruit</a:t>
            </a:r>
          </a:p>
          <a:p>
            <a:pPr lvl="2"/>
            <a:r>
              <a:rPr lang="en-US" dirty="0"/>
              <a:t>Consist of all 9</a:t>
            </a:r>
          </a:p>
          <a:p>
            <a:pPr lvl="1"/>
            <a:r>
              <a:rPr lang="en-US" dirty="0"/>
              <a:t>These are all Virtues</a:t>
            </a:r>
          </a:p>
          <a:p>
            <a:pPr lvl="2"/>
            <a:r>
              <a:rPr lang="en-US" dirty="0"/>
              <a:t>From the Heart or Internal, at our Core</a:t>
            </a:r>
          </a:p>
          <a:p>
            <a:pPr lvl="3"/>
            <a:r>
              <a:rPr lang="en-US" dirty="0"/>
              <a:t>Defining Attribute</a:t>
            </a:r>
          </a:p>
          <a:p>
            <a:pPr lvl="2"/>
            <a:r>
              <a:rPr lang="en-US" dirty="0"/>
              <a:t>Acquiring a Good Measure of these</a:t>
            </a:r>
          </a:p>
          <a:p>
            <a:pPr lvl="2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376202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</a:t>
            </a:r>
          </a:p>
          <a:p>
            <a:pPr lvl="1"/>
            <a:r>
              <a:rPr lang="en-US" dirty="0"/>
              <a:t>Love vs. Hate</a:t>
            </a:r>
          </a:p>
          <a:p>
            <a:pPr lvl="1"/>
            <a:r>
              <a:rPr lang="en-US" dirty="0"/>
              <a:t>Joy vs. Sad</a:t>
            </a:r>
          </a:p>
          <a:p>
            <a:pPr lvl="1"/>
            <a:r>
              <a:rPr lang="en-US" dirty="0"/>
              <a:t>Peace vs. Fight</a:t>
            </a:r>
          </a:p>
          <a:p>
            <a:pPr lvl="1"/>
            <a:r>
              <a:rPr lang="en-US" dirty="0"/>
              <a:t>Longsuffering vs. hot tempered</a:t>
            </a:r>
          </a:p>
          <a:p>
            <a:pPr lvl="1"/>
            <a:r>
              <a:rPr lang="en-US" dirty="0"/>
              <a:t>Gentle vs. harsh</a:t>
            </a:r>
          </a:p>
          <a:p>
            <a:pPr lvl="1"/>
            <a:r>
              <a:rPr lang="en-US" dirty="0"/>
              <a:t>Good vs. bad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3403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Faithful</a:t>
            </a:r>
          </a:p>
          <a:p>
            <a:pPr lvl="2"/>
            <a:r>
              <a:rPr lang="en-US" dirty="0"/>
              <a:t> (Opposite of Deceitful)</a:t>
            </a:r>
          </a:p>
          <a:p>
            <a:pPr lvl="1"/>
            <a:r>
              <a:rPr lang="en-US" dirty="0"/>
              <a:t>Meek</a:t>
            </a:r>
          </a:p>
          <a:p>
            <a:pPr lvl="2"/>
            <a:r>
              <a:rPr lang="en-US" dirty="0"/>
              <a:t> (Opposite of Fighter)</a:t>
            </a:r>
          </a:p>
          <a:p>
            <a:pPr lvl="1"/>
            <a:r>
              <a:rPr lang="en-US" dirty="0"/>
              <a:t>Temperate</a:t>
            </a:r>
          </a:p>
          <a:p>
            <a:pPr lvl="2"/>
            <a:r>
              <a:rPr lang="en-US" dirty="0"/>
              <a:t>(Opposite of Powerless)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158436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Mt 11:28-30, Come unto me, all ye that labor and are heavy laden, and I will give you rest.29 Take my yoke upon you, and learn of me; for I am meek and lowly in heart: and ye shall find rest unto your souls.30 For my yoke is easy, and my burden is light.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371645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Conflict of Flesh &amp; Spirit</a:t>
            </a:r>
          </a:p>
          <a:p>
            <a:pPr lvl="1"/>
            <a:r>
              <a:rPr lang="en-US" dirty="0"/>
              <a:t>Gal 5:16-18, 24-25</a:t>
            </a:r>
          </a:p>
          <a:p>
            <a:pPr lvl="1"/>
            <a:r>
              <a:rPr lang="en-US" dirty="0"/>
              <a:t>Rom 8:1-11, For to be carnally minded is death; but to be spiritually minded is life and peace</a:t>
            </a:r>
          </a:p>
          <a:p>
            <a:pPr lvl="1"/>
            <a:r>
              <a:rPr lang="en-US" dirty="0"/>
              <a:t>1 Cor 3:1-3, Corinthians were carnal, fed with milk</a:t>
            </a:r>
          </a:p>
          <a:p>
            <a:pPr lvl="1"/>
            <a:r>
              <a:rPr lang="en-US" dirty="0"/>
              <a:t>Heb 5:11-6:3, Milk vs. strong meat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Fruit</a:t>
            </a:r>
          </a:p>
          <a:p>
            <a:pPr lvl="1"/>
            <a:r>
              <a:rPr lang="en-US" dirty="0"/>
              <a:t>Singular</a:t>
            </a:r>
          </a:p>
          <a:p>
            <a:pPr lvl="1"/>
            <a:r>
              <a:rPr lang="en-US" dirty="0"/>
              <a:t>Consist of all 9</a:t>
            </a:r>
          </a:p>
          <a:p>
            <a:pPr lvl="1"/>
            <a:endParaRPr lang="en-US" dirty="0"/>
          </a:p>
          <a:p>
            <a:r>
              <a:rPr lang="en-US" dirty="0"/>
              <a:t>These are all Virtues</a:t>
            </a:r>
          </a:p>
          <a:p>
            <a:pPr lvl="1"/>
            <a:r>
              <a:rPr lang="en-US" dirty="0"/>
              <a:t>From the Heart or Internal</a:t>
            </a:r>
          </a:p>
          <a:p>
            <a:pPr lvl="1"/>
            <a:r>
              <a:rPr lang="en-US" dirty="0"/>
              <a:t>Core values or behaviors</a:t>
            </a:r>
          </a:p>
          <a:p>
            <a:pPr lvl="1"/>
            <a:r>
              <a:rPr lang="en-US" dirty="0"/>
              <a:t>Character trait</a:t>
            </a:r>
          </a:p>
          <a:p>
            <a:pPr lvl="1"/>
            <a:r>
              <a:rPr lang="en-US" dirty="0"/>
              <a:t>A Good Measure of These is Necessary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420566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Faithful</a:t>
            </a:r>
          </a:p>
          <a:p>
            <a:pPr lvl="1"/>
            <a:r>
              <a:rPr lang="en-US" dirty="0"/>
              <a:t>WE Vines: Trust-worthiness</a:t>
            </a:r>
          </a:p>
          <a:p>
            <a:pPr lvl="1"/>
            <a:r>
              <a:rPr lang="en-US" dirty="0"/>
              <a:t>Opposed to: </a:t>
            </a:r>
          </a:p>
          <a:p>
            <a:pPr lvl="2"/>
            <a:r>
              <a:rPr lang="en-US" dirty="0"/>
              <a:t>Deceitful </a:t>
            </a:r>
          </a:p>
          <a:p>
            <a:pPr lvl="1"/>
            <a:r>
              <a:rPr lang="en-US" dirty="0"/>
              <a:t>Rom 3:3, God is faithful</a:t>
            </a:r>
          </a:p>
          <a:p>
            <a:pPr lvl="1"/>
            <a:r>
              <a:rPr lang="en-US" dirty="0"/>
              <a:t>Being True to our word</a:t>
            </a:r>
          </a:p>
          <a:p>
            <a:pPr lvl="1"/>
            <a:r>
              <a:rPr lang="en-US" dirty="0"/>
              <a:t>A core virtue even in the world</a:t>
            </a:r>
          </a:p>
          <a:p>
            <a:pPr marL="458787" lvl="2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113727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VWS: it accepts opposition, insult, and provocation… the meek bears patiently “the contradiction of sinners against himself,” forgiving and restoring the erring in a spirit of meekness, considering himself, lest he also be tempted (see Gal 6:1-5).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6561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Similar to:  </a:t>
            </a:r>
          </a:p>
          <a:p>
            <a:pPr lvl="2"/>
            <a:r>
              <a:rPr lang="en-US" dirty="0"/>
              <a:t>Humble, gentle</a:t>
            </a:r>
          </a:p>
          <a:p>
            <a:pPr lvl="1"/>
            <a:r>
              <a:rPr lang="en-US" dirty="0"/>
              <a:t>Opposed to: </a:t>
            </a:r>
          </a:p>
          <a:p>
            <a:pPr lvl="2"/>
            <a:r>
              <a:rPr lang="en-US" dirty="0"/>
              <a:t>Quarreler, rough, obstinate, unyielding</a:t>
            </a:r>
            <a:endParaRPr lang="en-US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283239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Nature of Christ</a:t>
            </a:r>
          </a:p>
          <a:p>
            <a:pPr lvl="2"/>
            <a:r>
              <a:rPr lang="en-US" dirty="0"/>
              <a:t>Mt 21:5, thy King cometh unto thee, meek, and sitting upon a donkey</a:t>
            </a:r>
          </a:p>
          <a:p>
            <a:pPr lvl="2"/>
            <a:r>
              <a:rPr lang="en-US" dirty="0"/>
              <a:t>Heb 12:2-4, Jesus’ endurance </a:t>
            </a:r>
          </a:p>
          <a:p>
            <a:pPr lvl="1"/>
            <a:r>
              <a:rPr lang="en-US" dirty="0"/>
              <a:t>Christians called to be Meek</a:t>
            </a:r>
          </a:p>
          <a:p>
            <a:pPr lvl="2"/>
            <a:r>
              <a:rPr lang="en-US" dirty="0"/>
              <a:t>Tit 3:1-3, not brawler but gentle and meek </a:t>
            </a:r>
          </a:p>
          <a:p>
            <a:pPr lvl="2"/>
            <a:r>
              <a:rPr lang="en-US" dirty="0"/>
              <a:t>Eph 4:2, Unity among Christians</a:t>
            </a:r>
          </a:p>
          <a:p>
            <a:pPr lvl="2"/>
            <a:r>
              <a:rPr lang="en-US" dirty="0"/>
              <a:t>Jam 1:19-26, receive teaching in meekness</a:t>
            </a:r>
          </a:p>
          <a:p>
            <a:pPr lvl="1"/>
            <a:r>
              <a:rPr lang="en-US" dirty="0"/>
              <a:t>Leadership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17730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Temperate</a:t>
            </a:r>
          </a:p>
          <a:p>
            <a:pPr lvl="1"/>
            <a:r>
              <a:rPr lang="en-US" dirty="0"/>
              <a:t>WE Vines: Self-Control</a:t>
            </a:r>
          </a:p>
          <a:p>
            <a:pPr lvl="1"/>
            <a:r>
              <a:rPr lang="en-US" dirty="0"/>
              <a:t>Similar to:  </a:t>
            </a:r>
          </a:p>
          <a:p>
            <a:pPr lvl="2"/>
            <a:r>
              <a:rPr lang="en-US" dirty="0"/>
              <a:t>Mastering, having power over</a:t>
            </a:r>
          </a:p>
          <a:p>
            <a:pPr lvl="1"/>
            <a:r>
              <a:rPr lang="en-US" dirty="0"/>
              <a:t>Opposed to: </a:t>
            </a:r>
          </a:p>
          <a:p>
            <a:pPr lvl="2"/>
            <a:r>
              <a:rPr lang="en-US" dirty="0"/>
              <a:t>Powerless, incontinent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376641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Temperate</a:t>
            </a:r>
          </a:p>
          <a:p>
            <a:pPr lvl="1"/>
            <a:r>
              <a:rPr lang="en-US" dirty="0"/>
              <a:t>Mt 4:1-11, Jesus over Satan’s temptations</a:t>
            </a:r>
          </a:p>
          <a:p>
            <a:pPr lvl="1"/>
            <a:r>
              <a:rPr lang="en-US" dirty="0"/>
              <a:t>I Cor 9:24-27, athlete analogy</a:t>
            </a:r>
          </a:p>
          <a:p>
            <a:pPr lvl="1"/>
            <a:r>
              <a:rPr lang="en-US" dirty="0"/>
              <a:t>Cultural Differences</a:t>
            </a:r>
          </a:p>
          <a:p>
            <a:pPr lvl="2"/>
            <a:r>
              <a:rPr lang="en-US" dirty="0"/>
              <a:t>Physical labor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Faithful – Meek – Temperate</a:t>
            </a:r>
          </a:p>
        </p:txBody>
      </p:sp>
    </p:spTree>
    <p:extLst>
      <p:ext uri="{BB962C8B-B14F-4D97-AF65-F5344CB8AC3E}">
        <p14:creationId xmlns:p14="http://schemas.microsoft.com/office/powerpoint/2010/main" val="24381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983</TotalTime>
  <Words>613</Words>
  <Application>Microsoft Office PowerPoint</Application>
  <PresentationFormat>On-screen Show (4:3)</PresentationFormat>
  <Paragraphs>114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Tw Cen MT</vt:lpstr>
      <vt:lpstr>Wingdings</vt:lpstr>
      <vt:lpstr>Droplet</vt:lpstr>
      <vt:lpstr>Fruit of the Spirit Faithful –  Meek – Temperate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Ross Ward</cp:lastModifiedBy>
  <cp:revision>325</cp:revision>
  <dcterms:created xsi:type="dcterms:W3CDTF">2018-07-21T17:29:57Z</dcterms:created>
  <dcterms:modified xsi:type="dcterms:W3CDTF">2020-08-30T15:12:33Z</dcterms:modified>
</cp:coreProperties>
</file>